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6" r:id="rId3"/>
    <p:sldId id="264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71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8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3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56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July 18,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July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ntoringArtsCOVER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53" r="-45053"/>
          <a:stretch>
            <a:fillRect/>
          </a:stretch>
        </p:blipFill>
        <p:spPr>
          <a:xfrm>
            <a:off x="1042988" y="739775"/>
            <a:ext cx="6777037" cy="5092700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Picture 8" descr="Swirl-Gre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79" y="47047"/>
            <a:ext cx="512943" cy="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Unwritten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“Informal”</a:t>
            </a:r>
          </a:p>
          <a:p>
            <a:r>
              <a:rPr lang="en-US" dirty="0" smtClean="0"/>
              <a:t>“Powered by Emotions”</a:t>
            </a:r>
          </a:p>
          <a:p>
            <a:r>
              <a:rPr lang="en-US" dirty="0" smtClean="0"/>
              <a:t>“Duration”</a:t>
            </a:r>
          </a:p>
          <a:p>
            <a:r>
              <a:rPr lang="en-US" dirty="0" smtClean="0"/>
              <a:t>“Invitation”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7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Needs of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695" y="1109024"/>
            <a:ext cx="7024744" cy="12891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 could create a “professional will”…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42" y="2170664"/>
            <a:ext cx="7980563" cy="4104382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What professional concepts would you pass on?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professional assets would you pass on?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axioms and quotes would you pass on?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If you could dispose any “toxic” professional assets, what would they be?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What is your investment instrument for the above?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2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55" y="1027664"/>
            <a:ext cx="79426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Needs of Protégé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7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Enthusiasm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9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6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conductor do you most like working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9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Encouraging		31%</a:t>
            </a:r>
          </a:p>
          <a:p>
            <a:r>
              <a:rPr lang="en-US" dirty="0" smtClean="0"/>
              <a:t>Friendly			21%</a:t>
            </a:r>
          </a:p>
          <a:p>
            <a:r>
              <a:rPr lang="en-US" dirty="0" smtClean="0"/>
              <a:t>Intense			20%</a:t>
            </a:r>
          </a:p>
          <a:p>
            <a:r>
              <a:rPr lang="en-US" dirty="0" smtClean="0"/>
              <a:t>Relaxed			15%</a:t>
            </a:r>
          </a:p>
          <a:p>
            <a:r>
              <a:rPr lang="en-US" dirty="0" smtClean="0"/>
              <a:t>Talkative			6%</a:t>
            </a:r>
          </a:p>
          <a:p>
            <a:r>
              <a:rPr lang="en-US" dirty="0" smtClean="0"/>
              <a:t>Quiet			6%</a:t>
            </a:r>
          </a:p>
          <a:p>
            <a:r>
              <a:rPr lang="en-US" dirty="0" smtClean="0"/>
              <a:t>Reserved			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Intentional Planning Toward Needs of the </a:t>
            </a:r>
            <a:r>
              <a:rPr lang="en-US" dirty="0" err="1" smtClean="0"/>
              <a:t>Protege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9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Mentoring in the Ensemble 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8399" y="4644672"/>
            <a:ext cx="3868155" cy="1498998"/>
          </a:xfrm>
        </p:spPr>
        <p:txBody>
          <a:bodyPr>
            <a:normAutofit/>
          </a:bodyPr>
          <a:lstStyle/>
          <a:p>
            <a:r>
              <a:rPr lang="en-US" dirty="0" smtClean="0"/>
              <a:t>Helping Others Find </a:t>
            </a:r>
            <a:r>
              <a:rPr lang="en-US" smtClean="0"/>
              <a:t>Their </a:t>
            </a:r>
            <a:r>
              <a:rPr lang="en-US" smtClean="0"/>
              <a:t>Voice</a:t>
            </a:r>
          </a:p>
          <a:p>
            <a:r>
              <a:rPr lang="en-US" smtClean="0"/>
              <a:t>MSVMA </a:t>
            </a:r>
            <a:r>
              <a:rPr lang="en-US" dirty="0" smtClean="0"/>
              <a:t>Summer Conference</a:t>
            </a:r>
          </a:p>
          <a:p>
            <a:r>
              <a:rPr lang="en-US" dirty="0" smtClean="0"/>
              <a:t>Tim </a:t>
            </a:r>
            <a:r>
              <a:rPr lang="en-US" dirty="0" smtClean="0"/>
              <a:t>Sharp</a:t>
            </a:r>
            <a:endParaRPr lang="en-US" dirty="0"/>
          </a:p>
        </p:txBody>
      </p:sp>
      <p:pic>
        <p:nvPicPr>
          <p:cNvPr id="5" name="Picture 4" descr="Swir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73" y="9036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sense of self-worth and affirmation in the protégé’s way of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5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 and appropriately affirm the protégé’s skills and talent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9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Motivate the protégé toward solving ongoing curiosity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4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and embrace the “why?” of the vocation, current work, and life pursuits of the protégé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16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 Dashboard of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Leo Tolstoy</a:t>
            </a:r>
            <a:br>
              <a:rPr lang="en-US" dirty="0" smtClean="0"/>
            </a:br>
            <a:r>
              <a:rPr lang="en-US" dirty="0" smtClean="0"/>
              <a:t>Where Love Is, God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673056"/>
            <a:ext cx="6777317" cy="3159573"/>
          </a:xfrm>
        </p:spPr>
        <p:txBody>
          <a:bodyPr/>
          <a:lstStyle/>
          <a:p>
            <a:r>
              <a:rPr lang="en-US" dirty="0" smtClean="0"/>
              <a:t>“In a certain town there lived a shoemaker called Martin </a:t>
            </a:r>
            <a:r>
              <a:rPr lang="en-US" dirty="0" err="1" smtClean="0"/>
              <a:t>Avdeich</a:t>
            </a:r>
            <a:r>
              <a:rPr lang="en-US" dirty="0" smtClean="0"/>
              <a:t>. He had a small basement room, with one window looking out on to the street.”</a:t>
            </a:r>
          </a:p>
        </p:txBody>
      </p:sp>
      <p:pic>
        <p:nvPicPr>
          <p:cNvPr id="5" name="Picture 4" descr="Swirl-Gr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014" y="5687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2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Comes to Mind?</a:t>
            </a:r>
          </a:p>
          <a:p>
            <a:endParaRPr lang="en-US" dirty="0" smtClean="0"/>
          </a:p>
          <a:p>
            <a:r>
              <a:rPr lang="en-US" dirty="0" smtClean="0"/>
              <a:t>What Comes to Mind?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2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Exudes warmth</a:t>
            </a:r>
          </a:p>
          <a:p>
            <a:r>
              <a:rPr lang="en-US" dirty="0" smtClean="0"/>
              <a:t>Listens actively</a:t>
            </a:r>
          </a:p>
          <a:p>
            <a:r>
              <a:rPr lang="en-US" dirty="0" smtClean="0"/>
              <a:t>Uses power constructively</a:t>
            </a:r>
          </a:p>
          <a:p>
            <a:r>
              <a:rPr lang="en-US" dirty="0" smtClean="0"/>
              <a:t>Is actively engaged in their profession</a:t>
            </a:r>
          </a:p>
          <a:p>
            <a:r>
              <a:rPr lang="en-US" dirty="0" smtClean="0"/>
              <a:t>Demonstrates balance of profession and lifestyle</a:t>
            </a:r>
          </a:p>
          <a:p>
            <a:r>
              <a:rPr lang="en-US" dirty="0" smtClean="0"/>
              <a:t>Demonstrates networks of collaboration</a:t>
            </a:r>
          </a:p>
          <a:p>
            <a:r>
              <a:rPr lang="en-US" dirty="0" smtClean="0"/>
              <a:t>Shares the network of their discipline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2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unconditional regard</a:t>
            </a:r>
          </a:p>
          <a:p>
            <a:r>
              <a:rPr lang="en-US" dirty="0" smtClean="0"/>
              <a:t>Tolerates idealization with grace</a:t>
            </a:r>
          </a:p>
          <a:p>
            <a:r>
              <a:rPr lang="en-US" dirty="0" smtClean="0"/>
              <a:t>Embraces humor</a:t>
            </a:r>
          </a:p>
          <a:p>
            <a:r>
              <a:rPr lang="en-US" dirty="0" smtClean="0"/>
              <a:t>Expects excellence in effort, not perfection</a:t>
            </a:r>
          </a:p>
          <a:p>
            <a:r>
              <a:rPr lang="en-US" dirty="0" smtClean="0"/>
              <a:t>Attends to interpersonal cues</a:t>
            </a:r>
          </a:p>
          <a:p>
            <a:r>
              <a:rPr lang="en-US" dirty="0" smtClean="0"/>
              <a:t>Is trustworthy</a:t>
            </a:r>
          </a:p>
        </p:txBody>
      </p:sp>
    </p:spTree>
    <p:extLst>
      <p:ext uri="{BB962C8B-B14F-4D97-AF65-F5344CB8AC3E}">
        <p14:creationId xmlns:p14="http://schemas.microsoft.com/office/powerpoint/2010/main" val="139491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Respects values</a:t>
            </a:r>
          </a:p>
          <a:p>
            <a:r>
              <a:rPr lang="en-US" dirty="0" smtClean="0"/>
              <a:t>Does not stoop to jealousy</a:t>
            </a:r>
          </a:p>
          <a:p>
            <a:r>
              <a:rPr lang="en-US" dirty="0" smtClean="0"/>
              <a:t>Is humble, modest, and conservative</a:t>
            </a:r>
          </a:p>
          <a:p>
            <a:r>
              <a:rPr lang="en-US" dirty="0" smtClean="0"/>
              <a:t>Will do no harm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8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Unique Position of a</a:t>
            </a:r>
            <a:br>
              <a:rPr lang="en-US" dirty="0" smtClean="0"/>
            </a:br>
            <a:r>
              <a:rPr lang="en-US" dirty="0" smtClean="0"/>
              <a:t>Conductor as a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?</a:t>
            </a:r>
          </a:p>
          <a:p>
            <a:r>
              <a:rPr lang="en-US" dirty="0" smtClean="0"/>
              <a:t>How ?</a:t>
            </a:r>
          </a:p>
          <a:p>
            <a:r>
              <a:rPr lang="en-US" dirty="0" smtClean="0"/>
              <a:t>Where ?</a:t>
            </a:r>
          </a:p>
          <a:p>
            <a:r>
              <a:rPr lang="en-US" dirty="0" smtClean="0"/>
              <a:t>When ?</a:t>
            </a:r>
          </a:p>
          <a:p>
            <a:r>
              <a:rPr lang="en-US" dirty="0" smtClean="0"/>
              <a:t>Who 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324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Career and Life Balance</a:t>
            </a:r>
          </a:p>
          <a:p>
            <a:r>
              <a:rPr lang="en-US" dirty="0" smtClean="0"/>
              <a:t>Intellectual curiosity</a:t>
            </a:r>
          </a:p>
          <a:p>
            <a:r>
              <a:rPr lang="en-US" dirty="0" smtClean="0"/>
              <a:t>Intellectual diplomacy and humility</a:t>
            </a:r>
          </a:p>
          <a:p>
            <a:r>
              <a:rPr lang="en-US" dirty="0" smtClean="0"/>
              <a:t>Spiritual integrity</a:t>
            </a:r>
          </a:p>
          <a:p>
            <a:r>
              <a:rPr lang="en-US" dirty="0" smtClean="0"/>
              <a:t>Interdependence</a:t>
            </a:r>
          </a:p>
          <a:p>
            <a:r>
              <a:rPr lang="en-US" dirty="0" smtClean="0"/>
              <a:t>Sense of true greatness</a:t>
            </a:r>
          </a:p>
        </p:txBody>
      </p:sp>
    </p:spTree>
    <p:extLst>
      <p:ext uri="{BB962C8B-B14F-4D97-AF65-F5344CB8AC3E}">
        <p14:creationId xmlns:p14="http://schemas.microsoft.com/office/powerpoint/2010/main" val="107782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Characteristics</a:t>
            </a:r>
            <a:endParaRPr lang="en-US" dirty="0"/>
          </a:p>
        </p:txBody>
      </p:sp>
      <p:pic>
        <p:nvPicPr>
          <p:cNvPr id="4" name="Content Placeholder 3" descr="Swir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6" b="24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005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Mentor…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18" y="2323652"/>
            <a:ext cx="8113256" cy="39893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Gets a glimpse of protégé’s potential</a:t>
            </a:r>
          </a:p>
          <a:p>
            <a:r>
              <a:rPr lang="en-US" dirty="0" smtClean="0"/>
              <a:t>Realizes protégé will be discouraged</a:t>
            </a:r>
          </a:p>
          <a:p>
            <a:r>
              <a:rPr lang="en-US" dirty="0" smtClean="0"/>
              <a:t>Has an eye out for the protégé</a:t>
            </a:r>
          </a:p>
          <a:p>
            <a:r>
              <a:rPr lang="en-US" dirty="0" smtClean="0"/>
              <a:t>Gives protégé “benefit of the doubt”</a:t>
            </a:r>
          </a:p>
          <a:p>
            <a:r>
              <a:rPr lang="en-US" dirty="0" smtClean="0"/>
              <a:t>Seeks to discover the best in the protégé</a:t>
            </a:r>
          </a:p>
          <a:p>
            <a:r>
              <a:rPr lang="en-US" dirty="0" smtClean="0"/>
              <a:t>Steps aside to give protégé a chance</a:t>
            </a:r>
          </a:p>
          <a:p>
            <a:r>
              <a:rPr lang="en-US" dirty="0" smtClean="0"/>
              <a:t>Is encouraging</a:t>
            </a:r>
          </a:p>
          <a:p>
            <a:r>
              <a:rPr lang="en-US" dirty="0" smtClean="0"/>
              <a:t>Gives protégé time and attention</a:t>
            </a:r>
          </a:p>
          <a:p>
            <a:r>
              <a:rPr lang="en-US" dirty="0" smtClean="0"/>
              <a:t>Is honest about protégé’s strengths and weaknesses</a:t>
            </a:r>
          </a:p>
          <a:p>
            <a:r>
              <a:rPr lang="en-US" dirty="0" smtClean="0"/>
              <a:t>Will not abuse a protégé</a:t>
            </a:r>
          </a:p>
        </p:txBody>
      </p:sp>
    </p:spTree>
    <p:extLst>
      <p:ext uri="{BB962C8B-B14F-4D97-AF65-F5344CB8AC3E}">
        <p14:creationId xmlns:p14="http://schemas.microsoft.com/office/powerpoint/2010/main" val="278609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…a process for the informal transmission of knowledge, social capital, and psychosocial support…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2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…perceived by the recipient as relevant to work, career, or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…entails informal communication, usually face-to-face and during a sustained period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…between a person who is perceived to have greater relevant knowledge, wisdom, or experience (the mentor)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8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…and a person who is perceived to have less (the protégé).</a:t>
            </a:r>
          </a:p>
          <a:p>
            <a:endParaRPr lang="en-US" dirty="0"/>
          </a:p>
          <a:p>
            <a:r>
              <a:rPr lang="en-US" dirty="0" smtClean="0"/>
              <a:t>Bozeman and Feeney (p. 731)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“….one in four volunteer ensemble members continue in an ensemble because of their interest in working with the conductor.”   (p. 57)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47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189</TotalTime>
  <Words>516</Words>
  <Application>Microsoft Macintosh PowerPoint</Application>
  <PresentationFormat>On-screen Show (4:3)</PresentationFormat>
  <Paragraphs>95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Austin</vt:lpstr>
      <vt:lpstr>PowerPoint Presentation</vt:lpstr>
      <vt:lpstr>Mentoring in the Ensemble Arts</vt:lpstr>
      <vt:lpstr>The Unique Position of a Conductor as a Mentor</vt:lpstr>
      <vt:lpstr>Mentoring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Unwritten Issues</vt:lpstr>
      <vt:lpstr>The Needs of Mentor</vt:lpstr>
      <vt:lpstr>If you could create a “professional will”… </vt:lpstr>
      <vt:lpstr>The Needs of Protégé</vt:lpstr>
      <vt:lpstr>Enthusiasm</vt:lpstr>
      <vt:lpstr>Confidence</vt:lpstr>
      <vt:lpstr>Authority</vt:lpstr>
      <vt:lpstr>What kind of conductor do you most like working with?</vt:lpstr>
      <vt:lpstr>PowerPoint Presentation</vt:lpstr>
      <vt:lpstr>Intentional Planning Toward Needs of the Protege</vt:lpstr>
      <vt:lpstr>PowerPoint Presentation</vt:lpstr>
      <vt:lpstr>PowerPoint Presentation</vt:lpstr>
      <vt:lpstr>PowerPoint Presentation</vt:lpstr>
      <vt:lpstr>PowerPoint Presentation</vt:lpstr>
      <vt:lpstr>Creating a Dashboard of Awareness</vt:lpstr>
      <vt:lpstr>Leo Tolstoy Where Love Is, God Is</vt:lpstr>
      <vt:lpstr>The Ideal Mentor</vt:lpstr>
      <vt:lpstr>PowerPoint Presentation</vt:lpstr>
      <vt:lpstr>PowerPoint Presentation</vt:lpstr>
      <vt:lpstr>PowerPoint Presentation</vt:lpstr>
      <vt:lpstr>My List…</vt:lpstr>
      <vt:lpstr>Mentoring Characteristics</vt:lpstr>
      <vt:lpstr>A Mentor…</vt:lpstr>
    </vt:vector>
  </TitlesOfParts>
  <Company>ACDA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in the Ensemble Arts</dc:title>
  <dc:creator>Tim Sharp</dc:creator>
  <cp:lastModifiedBy>Tim Sharp</cp:lastModifiedBy>
  <cp:revision>29</cp:revision>
  <dcterms:created xsi:type="dcterms:W3CDTF">2011-11-02T00:26:45Z</dcterms:created>
  <dcterms:modified xsi:type="dcterms:W3CDTF">2018-07-19T00:35:56Z</dcterms:modified>
</cp:coreProperties>
</file>